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4"/>
    <p:restoredTop sz="96327"/>
  </p:normalViewPr>
  <p:slideViewPr>
    <p:cSldViewPr snapToGrid="0">
      <p:cViewPr varScale="1">
        <p:scale>
          <a:sx n="122" d="100"/>
          <a:sy n="122"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4/18/24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4/18/24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b="1" dirty="0"/>
              <a:t>"Collision Resolution by Open Addressing", Donald </a:t>
            </a:r>
            <a:r>
              <a:rPr lang="en-US" sz="1600" b="1" dirty="0" err="1"/>
              <a:t>Kunth</a:t>
            </a:r>
            <a:r>
              <a:rPr lang="en-US" sz="1600" b="1"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b="1"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b="1"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dirty="0">
                <a:latin typeface="Courier New" panose="02070309020205020404" pitchFamily="49" charset="0"/>
                <a:cs typeface="Courier New" panose="02070309020205020404" pitchFamily="49" charset="0"/>
              </a:rPr>
              <a:t> free(</a:t>
            </a:r>
            <a:r>
              <a:rPr lang="en-US" sz="1600" dirty="0" err="1">
                <a:latin typeface="Courier New" panose="02070309020205020404" pitchFamily="49" charset="0"/>
                <a:cs typeface="Courier New" panose="02070309020205020404" pitchFamily="49" charset="0"/>
              </a:rPr>
              <a:t>old_items</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4028</TotalTime>
  <Words>4828</Words>
  <Application>Microsoft Macintosh PowerPoint</Application>
  <PresentationFormat>Widescreen</PresentationFormat>
  <Paragraphs>921</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146</cp:revision>
  <dcterms:created xsi:type="dcterms:W3CDTF">2023-02-25T13:30:24Z</dcterms:created>
  <dcterms:modified xsi:type="dcterms:W3CDTF">2024-04-18T12:55:01Z</dcterms:modified>
</cp:coreProperties>
</file>